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67" r:id="rId3"/>
    <p:sldId id="262" r:id="rId4"/>
    <p:sldId id="259" r:id="rId5"/>
    <p:sldId id="256"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p:restoredTop sz="94643"/>
  </p:normalViewPr>
  <p:slideViewPr>
    <p:cSldViewPr snapToGrid="0" snapToObjects="1">
      <p:cViewPr varScale="1">
        <p:scale>
          <a:sx n="115" d="100"/>
          <a:sy n="115" d="100"/>
        </p:scale>
        <p:origin x="232" y="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59441A3-EA75-0B41-AEDD-00E7ABD768C7}" type="datetimeFigureOut">
              <a:rPr lang="en-US" smtClean="0"/>
              <a:t>2/25/16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645686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441A3-EA75-0B41-AEDD-00E7ABD768C7}" type="datetimeFigureOut">
              <a:rPr lang="en-US" smtClean="0"/>
              <a:t>2/25/16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18278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441A3-EA75-0B41-AEDD-00E7ABD768C7}" type="datetimeFigureOut">
              <a:rPr lang="en-US" smtClean="0"/>
              <a:t>2/25/16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883983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9441A3-EA75-0B41-AEDD-00E7ABD768C7}" type="datetimeFigureOut">
              <a:rPr lang="en-US" smtClean="0"/>
              <a:t>2/25/16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622455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9441A3-EA75-0B41-AEDD-00E7ABD768C7}" type="datetimeFigureOut">
              <a:rPr lang="en-US" smtClean="0"/>
              <a:t>2/25/16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2016949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59441A3-EA75-0B41-AEDD-00E7ABD768C7}" type="datetimeFigureOut">
              <a:rPr lang="en-US" smtClean="0"/>
              <a:t>2/25/16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841735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59441A3-EA75-0B41-AEDD-00E7ABD768C7}" type="datetimeFigureOut">
              <a:rPr lang="en-US" smtClean="0"/>
              <a:t>2/25/16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578169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59441A3-EA75-0B41-AEDD-00E7ABD768C7}" type="datetimeFigureOut">
              <a:rPr lang="en-US" smtClean="0"/>
              <a:t>2/25/16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718295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9441A3-EA75-0B41-AEDD-00E7ABD768C7}" type="datetimeFigureOut">
              <a:rPr lang="en-US" smtClean="0"/>
              <a:t>2/25/16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393914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9441A3-EA75-0B41-AEDD-00E7ABD768C7}" type="datetimeFigureOut">
              <a:rPr lang="en-US" smtClean="0"/>
              <a:t>2/25/16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614148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9441A3-EA75-0B41-AEDD-00E7ABD768C7}" type="datetimeFigureOut">
              <a:rPr lang="en-US" smtClean="0"/>
              <a:t>2/25/16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73E0ED-7C08-B34E-A294-F86567136F15}" type="slidenum">
              <a:rPr lang="en-US" smtClean="0"/>
              <a:t>‹#›</a:t>
            </a:fld>
            <a:endParaRPr lang="en-US"/>
          </a:p>
        </p:txBody>
      </p:sp>
    </p:spTree>
    <p:extLst>
      <p:ext uri="{BB962C8B-B14F-4D97-AF65-F5344CB8AC3E}">
        <p14:creationId xmlns:p14="http://schemas.microsoft.com/office/powerpoint/2010/main" val="118491096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9441A3-EA75-0B41-AEDD-00E7ABD768C7}" type="datetimeFigureOut">
              <a:rPr lang="en-US" smtClean="0"/>
              <a:t>2/25/16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73E0ED-7C08-B34E-A294-F86567136F15}" type="slidenum">
              <a:rPr lang="en-US" smtClean="0"/>
              <a:t>‹#›</a:t>
            </a:fld>
            <a:endParaRPr lang="en-US"/>
          </a:p>
        </p:txBody>
      </p:sp>
    </p:spTree>
    <p:extLst>
      <p:ext uri="{BB962C8B-B14F-4D97-AF65-F5344CB8AC3E}">
        <p14:creationId xmlns:p14="http://schemas.microsoft.com/office/powerpoint/2010/main" val="1775957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p:cNvPicPr>
          <p:nvPr/>
        </p:nvPicPr>
        <p:blipFill rotWithShape="1">
          <a:blip r:embed="rId2">
            <a:extLst>
              <a:ext uri="{28A0092B-C50C-407E-A947-70E740481C1C}">
                <a14:useLocalDpi xmlns:a14="http://schemas.microsoft.com/office/drawing/2010/main" val="0"/>
              </a:ext>
            </a:extLst>
          </a:blip>
          <a:srcRect l="37382" t="33220" r="40301" b="33107"/>
          <a:stretch/>
        </p:blipFill>
        <p:spPr>
          <a:xfrm>
            <a:off x="0" y="-28698"/>
            <a:ext cx="1080000" cy="1080000"/>
          </a:xfrm>
          <a:prstGeom prst="rect">
            <a:avLst/>
          </a:prstGeom>
        </p:spPr>
      </p:pic>
      <p:pic>
        <p:nvPicPr>
          <p:cNvPr id="12" name="Picture 11"/>
          <p:cNvPicPr>
            <a:picLocks/>
          </p:cNvPicPr>
          <p:nvPr/>
        </p:nvPicPr>
        <p:blipFill rotWithShape="1">
          <a:blip r:embed="rId2">
            <a:extLst>
              <a:ext uri="{28A0092B-C50C-407E-A947-70E740481C1C}">
                <a14:useLocalDpi xmlns:a14="http://schemas.microsoft.com/office/drawing/2010/main" val="0"/>
              </a:ext>
            </a:extLst>
          </a:blip>
          <a:srcRect l="37382" t="63466" r="42443" b="33107"/>
          <a:stretch/>
        </p:blipFill>
        <p:spPr>
          <a:xfrm>
            <a:off x="1080000" y="-28698"/>
            <a:ext cx="11112000" cy="1080000"/>
          </a:xfrm>
          <a:prstGeom prst="rect">
            <a:avLst/>
          </a:prstGeom>
        </p:spPr>
      </p:pic>
      <p:sp>
        <p:nvSpPr>
          <p:cNvPr id="13" name="TextBox 12"/>
          <p:cNvSpPr txBox="1"/>
          <p:nvPr/>
        </p:nvSpPr>
        <p:spPr>
          <a:xfrm>
            <a:off x="3137529" y="157359"/>
            <a:ext cx="5916941" cy="707886"/>
          </a:xfrm>
          <a:prstGeom prst="rect">
            <a:avLst/>
          </a:prstGeom>
          <a:noFill/>
        </p:spPr>
        <p:txBody>
          <a:bodyPr wrap="none" rtlCol="0">
            <a:spAutoFit/>
          </a:bodyPr>
          <a:lstStyle/>
          <a:p>
            <a:r>
              <a:rPr lang="en-US" sz="4000" b="1" dirty="0" smtClean="0">
                <a:solidFill>
                  <a:srgbClr val="FFC000"/>
                </a:solidFill>
              </a:rPr>
              <a:t>Where Kids are Champions</a:t>
            </a:r>
            <a:endParaRPr lang="en-US" sz="4000" b="1" dirty="0">
              <a:solidFill>
                <a:srgbClr val="FFC000"/>
              </a:solidFill>
            </a:endParaRPr>
          </a:p>
        </p:txBody>
      </p:sp>
      <p:pic>
        <p:nvPicPr>
          <p:cNvPr id="27" name="Picture 26"/>
          <p:cNvPicPr>
            <a:picLocks/>
          </p:cNvPicPr>
          <p:nvPr/>
        </p:nvPicPr>
        <p:blipFill rotWithShape="1">
          <a:blip r:embed="rId2">
            <a:extLst>
              <a:ext uri="{28A0092B-C50C-407E-A947-70E740481C1C}">
                <a14:useLocalDpi xmlns:a14="http://schemas.microsoft.com/office/drawing/2010/main" val="0"/>
              </a:ext>
            </a:extLst>
          </a:blip>
          <a:srcRect l="37382" t="33220" r="40301" b="33107"/>
          <a:stretch/>
        </p:blipFill>
        <p:spPr>
          <a:xfrm>
            <a:off x="11112000" y="-28698"/>
            <a:ext cx="1080000" cy="1080000"/>
          </a:xfrm>
          <a:prstGeom prst="rect">
            <a:avLst/>
          </a:prstGeom>
        </p:spPr>
      </p:pic>
      <p:sp>
        <p:nvSpPr>
          <p:cNvPr id="29" name="Rectangle 28"/>
          <p:cNvSpPr/>
          <p:nvPr/>
        </p:nvSpPr>
        <p:spPr>
          <a:xfrm>
            <a:off x="2119343" y="1169947"/>
            <a:ext cx="7615671" cy="1323439"/>
          </a:xfrm>
          <a:prstGeom prst="rect">
            <a:avLst/>
          </a:prstGeom>
        </p:spPr>
        <p:txBody>
          <a:bodyPr wrap="square">
            <a:spAutoFit/>
          </a:bodyPr>
          <a:lstStyle/>
          <a:p>
            <a:pPr algn="ctr"/>
            <a:r>
              <a:rPr lang="en-US" sz="4000" b="1" dirty="0" smtClean="0">
                <a:solidFill>
                  <a:srgbClr val="002060"/>
                </a:solidFill>
              </a:rPr>
              <a:t>Specialist sports coaching </a:t>
            </a:r>
          </a:p>
          <a:p>
            <a:pPr algn="ctr"/>
            <a:r>
              <a:rPr lang="en-US" sz="4000" b="1" dirty="0" smtClean="0">
                <a:solidFill>
                  <a:srgbClr val="002060"/>
                </a:solidFill>
              </a:rPr>
              <a:t>for boys &amp; girls 5 to 16 years old</a:t>
            </a:r>
            <a:endParaRPr lang="en-US" sz="4000" u="sng" dirty="0">
              <a:solidFill>
                <a:srgbClr val="002060"/>
              </a:solidFill>
            </a:endParaRPr>
          </a:p>
        </p:txBody>
      </p:sp>
      <p:sp>
        <p:nvSpPr>
          <p:cNvPr id="30" name="Rounded Rectangle 29"/>
          <p:cNvSpPr/>
          <p:nvPr/>
        </p:nvSpPr>
        <p:spPr>
          <a:xfrm>
            <a:off x="3646712" y="3166021"/>
            <a:ext cx="4371975" cy="57150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rgbClr val="002060"/>
                </a:solidFill>
              </a:rPr>
              <a:t>TWO WEEK FREE TRIAL</a:t>
            </a:r>
            <a:endParaRPr lang="en-US" sz="3200" b="1" dirty="0">
              <a:solidFill>
                <a:srgbClr val="002060"/>
              </a:solidFill>
            </a:endParaRPr>
          </a:p>
        </p:txBody>
      </p:sp>
      <p:sp>
        <p:nvSpPr>
          <p:cNvPr id="32" name="Rectangle 31"/>
          <p:cNvSpPr/>
          <p:nvPr/>
        </p:nvSpPr>
        <p:spPr>
          <a:xfrm>
            <a:off x="4189141" y="2451380"/>
            <a:ext cx="3287118" cy="646331"/>
          </a:xfrm>
          <a:prstGeom prst="rect">
            <a:avLst/>
          </a:prstGeom>
        </p:spPr>
        <p:txBody>
          <a:bodyPr wrap="none">
            <a:spAutoFit/>
          </a:bodyPr>
          <a:lstStyle/>
          <a:p>
            <a:r>
              <a:rPr lang="en-US" b="1" dirty="0" smtClean="0">
                <a:solidFill>
                  <a:srgbClr val="002060"/>
                </a:solidFill>
              </a:rPr>
              <a:t>Is your child the next champion?</a:t>
            </a:r>
          </a:p>
          <a:p>
            <a:pPr algn="ctr"/>
            <a:r>
              <a:rPr lang="en-US" b="1" u="sng" dirty="0" smtClean="0">
                <a:solidFill>
                  <a:srgbClr val="002060"/>
                </a:solidFill>
              </a:rPr>
              <a:t>Click here for details</a:t>
            </a:r>
            <a:endParaRPr lang="en-US" u="sng" dirty="0">
              <a:solidFill>
                <a:srgbClr val="002060"/>
              </a:solidFill>
            </a:endParaRPr>
          </a:p>
        </p:txBody>
      </p:sp>
    </p:spTree>
    <p:extLst>
      <p:ext uri="{BB962C8B-B14F-4D97-AF65-F5344CB8AC3E}">
        <p14:creationId xmlns:p14="http://schemas.microsoft.com/office/powerpoint/2010/main" val="1698105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 y="4409299"/>
            <a:ext cx="12191999" cy="1138773"/>
          </a:xfrm>
          <a:prstGeom prst="rect">
            <a:avLst/>
          </a:prstGeom>
        </p:spPr>
        <p:txBody>
          <a:bodyPr wrap="square">
            <a:spAutoFit/>
          </a:bodyPr>
          <a:lstStyle/>
          <a:p>
            <a:pPr algn="ctr"/>
            <a:r>
              <a:rPr lang="en-US" sz="3200" b="1" dirty="0"/>
              <a:t>What we do</a:t>
            </a:r>
          </a:p>
          <a:p>
            <a:pPr algn="ctr"/>
            <a:r>
              <a:rPr lang="en-US" dirty="0" smtClean="0"/>
              <a:t>We hold </a:t>
            </a:r>
            <a:r>
              <a:rPr lang="en-US" dirty="0"/>
              <a:t>weekly sessions for kids from 5 to 8, 9 to 12 and 12 to 16 years of age. We also have 3 day holiday programs </a:t>
            </a:r>
            <a:endParaRPr lang="en-US" dirty="0" smtClean="0"/>
          </a:p>
          <a:p>
            <a:pPr algn="ctr"/>
            <a:r>
              <a:rPr lang="en-US" dirty="0" smtClean="0"/>
              <a:t>and for </a:t>
            </a:r>
            <a:r>
              <a:rPr lang="en-US" dirty="0"/>
              <a:t>those children that have talent and want to explore their chosen sport further we have elite squads.</a:t>
            </a:r>
          </a:p>
        </p:txBody>
      </p:sp>
      <p:sp>
        <p:nvSpPr>
          <p:cNvPr id="11" name="Rectangle 10"/>
          <p:cNvSpPr/>
          <p:nvPr/>
        </p:nvSpPr>
        <p:spPr>
          <a:xfrm>
            <a:off x="-1" y="2703939"/>
            <a:ext cx="12191999" cy="1138773"/>
          </a:xfrm>
          <a:prstGeom prst="rect">
            <a:avLst/>
          </a:prstGeom>
        </p:spPr>
        <p:txBody>
          <a:bodyPr wrap="square">
            <a:spAutoFit/>
          </a:bodyPr>
          <a:lstStyle/>
          <a:p>
            <a:pPr algn="ctr"/>
            <a:r>
              <a:rPr lang="en-US" sz="3200" b="1" dirty="0"/>
              <a:t>How we do it</a:t>
            </a:r>
          </a:p>
          <a:p>
            <a:pPr algn="ctr"/>
            <a:r>
              <a:rPr lang="en-US" dirty="0"/>
              <a:t>We start </a:t>
            </a:r>
            <a:r>
              <a:rPr lang="en-US" dirty="0" smtClean="0"/>
              <a:t>teaching </a:t>
            </a:r>
            <a:r>
              <a:rPr lang="en-US" dirty="0"/>
              <a:t>boys &amp; girls from 5 years </a:t>
            </a:r>
            <a:r>
              <a:rPr lang="en-US" dirty="0" smtClean="0"/>
              <a:t>old </a:t>
            </a:r>
            <a:r>
              <a:rPr lang="en-US" dirty="0"/>
              <a:t>basic skills of how to play their chosen sport. </a:t>
            </a:r>
            <a:r>
              <a:rPr lang="en-US" dirty="0" smtClean="0"/>
              <a:t>We introduce </a:t>
            </a:r>
            <a:r>
              <a:rPr lang="en-US" dirty="0"/>
              <a:t>aspects of nutrition, fitness, physical preparation, injury prevention and other </a:t>
            </a:r>
            <a:r>
              <a:rPr lang="en-US" dirty="0" smtClean="0"/>
              <a:t>advanced </a:t>
            </a:r>
            <a:r>
              <a:rPr lang="en-US" dirty="0"/>
              <a:t>concepts as your child progresses </a:t>
            </a:r>
            <a:r>
              <a:rPr lang="en-US" dirty="0" smtClean="0"/>
              <a:t>up </a:t>
            </a:r>
            <a:r>
              <a:rPr lang="en-US" dirty="0"/>
              <a:t>until 16 years of age.</a:t>
            </a:r>
          </a:p>
        </p:txBody>
      </p:sp>
      <p:sp>
        <p:nvSpPr>
          <p:cNvPr id="12" name="Rectangle 11"/>
          <p:cNvSpPr/>
          <p:nvPr/>
        </p:nvSpPr>
        <p:spPr>
          <a:xfrm>
            <a:off x="0" y="978754"/>
            <a:ext cx="12191999" cy="1415772"/>
          </a:xfrm>
          <a:prstGeom prst="rect">
            <a:avLst/>
          </a:prstGeom>
        </p:spPr>
        <p:txBody>
          <a:bodyPr wrap="square">
            <a:spAutoFit/>
          </a:bodyPr>
          <a:lstStyle/>
          <a:p>
            <a:pPr algn="ctr"/>
            <a:r>
              <a:rPr lang="en-US" sz="3200" b="1" dirty="0"/>
              <a:t>Why we do it</a:t>
            </a:r>
          </a:p>
          <a:p>
            <a:pPr algn="ctr"/>
            <a:r>
              <a:rPr lang="en-US" dirty="0" smtClean="0"/>
              <a:t>We are all </a:t>
            </a:r>
            <a:r>
              <a:rPr lang="en-US" dirty="0"/>
              <a:t>about getting kids away from </a:t>
            </a:r>
            <a:r>
              <a:rPr lang="en-US" dirty="0" smtClean="0"/>
              <a:t>computer </a:t>
            </a:r>
            <a:r>
              <a:rPr lang="en-US" dirty="0"/>
              <a:t>games and to start living life in a healthy </a:t>
            </a:r>
            <a:r>
              <a:rPr lang="en-US" dirty="0" smtClean="0"/>
              <a:t>and </a:t>
            </a:r>
            <a:r>
              <a:rPr lang="en-US" dirty="0"/>
              <a:t>productive way. We aim to </a:t>
            </a:r>
            <a:endParaRPr lang="en-US" dirty="0" smtClean="0"/>
          </a:p>
          <a:p>
            <a:pPr algn="ctr"/>
            <a:r>
              <a:rPr lang="en-US" dirty="0" smtClean="0"/>
              <a:t>teach </a:t>
            </a:r>
            <a:r>
              <a:rPr lang="en-US" dirty="0"/>
              <a:t>the kids how to play their chosen sport, have lots of FUN and help with their personal development for life’s challenges. </a:t>
            </a:r>
            <a:endParaRPr lang="en-US" dirty="0" smtClean="0"/>
          </a:p>
          <a:p>
            <a:pPr algn="ctr"/>
            <a:r>
              <a:rPr lang="en-US" dirty="0" smtClean="0"/>
              <a:t>So </a:t>
            </a:r>
            <a:r>
              <a:rPr lang="en-US" dirty="0"/>
              <a:t>whether you child wants to become a weekend warrior or just learn </a:t>
            </a:r>
            <a:r>
              <a:rPr lang="en-US" dirty="0" smtClean="0"/>
              <a:t>to be </a:t>
            </a:r>
            <a:r>
              <a:rPr lang="en-US" dirty="0"/>
              <a:t>a better person </a:t>
            </a:r>
            <a:r>
              <a:rPr lang="en-US" dirty="0" smtClean="0"/>
              <a:t>this </a:t>
            </a:r>
            <a:r>
              <a:rPr lang="en-US" dirty="0"/>
              <a:t>is the place for them.</a:t>
            </a:r>
          </a:p>
        </p:txBody>
      </p:sp>
    </p:spTree>
    <p:extLst>
      <p:ext uri="{BB962C8B-B14F-4D97-AF65-F5344CB8AC3E}">
        <p14:creationId xmlns:p14="http://schemas.microsoft.com/office/powerpoint/2010/main" val="467005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0486" t="50416" r="68837" b="26459"/>
          <a:stretch/>
        </p:blipFill>
        <p:spPr>
          <a:xfrm>
            <a:off x="828671" y="1485898"/>
            <a:ext cx="1908000" cy="2582783"/>
          </a:xfrm>
          <a:prstGeom prst="rect">
            <a:avLst/>
          </a:prstGeom>
        </p:spPr>
      </p:pic>
      <p:sp>
        <p:nvSpPr>
          <p:cNvPr id="3" name="TextBox 2"/>
          <p:cNvSpPr txBox="1"/>
          <p:nvPr/>
        </p:nvSpPr>
        <p:spPr>
          <a:xfrm flipH="1">
            <a:off x="828671" y="700088"/>
            <a:ext cx="5527524" cy="584775"/>
          </a:xfrm>
          <a:prstGeom prst="rect">
            <a:avLst/>
          </a:prstGeom>
          <a:noFill/>
        </p:spPr>
        <p:txBody>
          <a:bodyPr wrap="square" rtlCol="0">
            <a:spAutoFit/>
          </a:bodyPr>
          <a:lstStyle/>
          <a:p>
            <a:r>
              <a:rPr lang="en-US" sz="3200" b="1" smtClean="0">
                <a:solidFill>
                  <a:srgbClr val="002060"/>
                </a:solidFill>
              </a:rPr>
              <a:t>Coaches – Australian Rules</a:t>
            </a:r>
            <a:endParaRPr lang="en-US" sz="3200" b="1">
              <a:solidFill>
                <a:srgbClr val="002060"/>
              </a:solidFill>
            </a:endParaRPr>
          </a:p>
        </p:txBody>
      </p:sp>
      <p:sp>
        <p:nvSpPr>
          <p:cNvPr id="5" name="TextBox 4"/>
          <p:cNvSpPr txBox="1"/>
          <p:nvPr/>
        </p:nvSpPr>
        <p:spPr>
          <a:xfrm>
            <a:off x="2736671" y="1485898"/>
            <a:ext cx="8736980" cy="2523768"/>
          </a:xfrm>
          <a:prstGeom prst="rect">
            <a:avLst/>
          </a:prstGeom>
          <a:noFill/>
        </p:spPr>
        <p:txBody>
          <a:bodyPr wrap="square" rtlCol="0">
            <a:spAutoFit/>
          </a:bodyPr>
          <a:lstStyle/>
          <a:p>
            <a:r>
              <a:rPr lang="en-US" b="1" dirty="0" smtClean="0"/>
              <a:t>About Richard Houston</a:t>
            </a:r>
          </a:p>
          <a:p>
            <a:r>
              <a:rPr lang="en-US" sz="1400" dirty="0" smtClean="0"/>
              <a:t>Richard Houston played over 200 games of football for Old Haileybury, Highett &amp; Seaford over his decade of playing the game. He is one who loves the game and wants to teach others how to play and have fun.</a:t>
            </a:r>
          </a:p>
          <a:p>
            <a:endParaRPr lang="en-US" sz="1400" dirty="0"/>
          </a:p>
          <a:p>
            <a:r>
              <a:rPr lang="en-US" sz="1400" dirty="0" smtClean="0"/>
              <a:t>In 2006 he reached out into coaching and over the past 10 years he has achieved arguably the best coaching record in local football including 4 senior premierships with Moorabbin Kangaroos, Parkmore and St Kilda City. He has also coached junior teams and knows the difference between young kids playing the game for fun and professional weekend warriors.</a:t>
            </a:r>
          </a:p>
          <a:p>
            <a:endParaRPr lang="en-US" sz="1400" dirty="0"/>
          </a:p>
          <a:p>
            <a:r>
              <a:rPr lang="en-US" sz="1400" dirty="0" smtClean="0"/>
              <a:t>Let Richard teach you child not just how to play Australian Rules football but also how to develop as a person into a more rounded and self confident person for the journey ahead of them.</a:t>
            </a:r>
          </a:p>
        </p:txBody>
      </p:sp>
    </p:spTree>
    <p:extLst>
      <p:ext uri="{BB962C8B-B14F-4D97-AF65-F5344CB8AC3E}">
        <p14:creationId xmlns:p14="http://schemas.microsoft.com/office/powerpoint/2010/main" val="654925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694" t="74583" r="3212" b="3125"/>
          <a:stretch/>
        </p:blipFill>
        <p:spPr>
          <a:xfrm>
            <a:off x="685800" y="5114925"/>
            <a:ext cx="10544175" cy="1528764"/>
          </a:xfrm>
          <a:prstGeom prst="rect">
            <a:avLst/>
          </a:prstGeom>
        </p:spPr>
      </p:pic>
      <p:cxnSp>
        <p:nvCxnSpPr>
          <p:cNvPr id="4" name="Straight Arrow Connector 3"/>
          <p:cNvCxnSpPr/>
          <p:nvPr/>
        </p:nvCxnSpPr>
        <p:spPr>
          <a:xfrm flipH="1">
            <a:off x="1057275" y="4329113"/>
            <a:ext cx="742950" cy="18859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057275" y="3900487"/>
            <a:ext cx="3672929" cy="369332"/>
          </a:xfrm>
          <a:prstGeom prst="rect">
            <a:avLst/>
          </a:prstGeom>
          <a:solidFill>
            <a:srgbClr val="FF0000"/>
          </a:solidFill>
        </p:spPr>
        <p:txBody>
          <a:bodyPr wrap="none" rtlCol="0">
            <a:spAutoFit/>
          </a:bodyPr>
          <a:lstStyle/>
          <a:p>
            <a:r>
              <a:rPr lang="en-US" smtClean="0"/>
              <a:t>Change to “Aussie Kids Sport Pty Ltd”</a:t>
            </a:r>
            <a:endParaRPr lang="en-US"/>
          </a:p>
        </p:txBody>
      </p:sp>
      <p:cxnSp>
        <p:nvCxnSpPr>
          <p:cNvPr id="9" name="Straight Connector 8"/>
          <p:cNvCxnSpPr/>
          <p:nvPr/>
        </p:nvCxnSpPr>
        <p:spPr>
          <a:xfrm flipV="1">
            <a:off x="9072563" y="6100763"/>
            <a:ext cx="1014412" cy="3571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8299996" y="4329113"/>
            <a:ext cx="929729" cy="18288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557046" y="3900487"/>
            <a:ext cx="3990772" cy="369332"/>
          </a:xfrm>
          <a:prstGeom prst="rect">
            <a:avLst/>
          </a:prstGeom>
          <a:solidFill>
            <a:srgbClr val="FF0000"/>
          </a:solidFill>
        </p:spPr>
        <p:txBody>
          <a:bodyPr wrap="none" rtlCol="0">
            <a:spAutoFit/>
          </a:bodyPr>
          <a:lstStyle/>
          <a:p>
            <a:r>
              <a:rPr lang="en-US" dirty="0" smtClean="0"/>
              <a:t>No terms and conditions for this website</a:t>
            </a:r>
            <a:endParaRPr lang="en-US" dirty="0"/>
          </a:p>
        </p:txBody>
      </p:sp>
    </p:spTree>
    <p:extLst>
      <p:ext uri="{BB962C8B-B14F-4D97-AF65-F5344CB8AC3E}">
        <p14:creationId xmlns:p14="http://schemas.microsoft.com/office/powerpoint/2010/main" val="1729767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4262" t="31458" r="26128" b="19583"/>
          <a:stretch/>
        </p:blipFill>
        <p:spPr>
          <a:xfrm>
            <a:off x="3271839" y="1900237"/>
            <a:ext cx="5443537" cy="3357563"/>
          </a:xfrm>
          <a:prstGeom prst="rect">
            <a:avLst/>
          </a:prstGeom>
        </p:spPr>
      </p:pic>
      <p:sp>
        <p:nvSpPr>
          <p:cNvPr id="3" name="TextBox 2"/>
          <p:cNvSpPr txBox="1"/>
          <p:nvPr/>
        </p:nvSpPr>
        <p:spPr>
          <a:xfrm>
            <a:off x="5743575" y="914400"/>
            <a:ext cx="893193" cy="369332"/>
          </a:xfrm>
          <a:prstGeom prst="rect">
            <a:avLst/>
          </a:prstGeom>
          <a:solidFill>
            <a:srgbClr val="FF0000"/>
          </a:solidFill>
        </p:spPr>
        <p:txBody>
          <a:bodyPr wrap="none" rtlCol="0">
            <a:spAutoFit/>
          </a:bodyPr>
          <a:lstStyle/>
          <a:p>
            <a:r>
              <a:rPr lang="en-US" smtClean="0"/>
              <a:t>POP UP</a:t>
            </a:r>
            <a:endParaRPr lang="en-US"/>
          </a:p>
        </p:txBody>
      </p:sp>
    </p:spTree>
    <p:extLst>
      <p:ext uri="{BB962C8B-B14F-4D97-AF65-F5344CB8AC3E}">
        <p14:creationId xmlns:p14="http://schemas.microsoft.com/office/powerpoint/2010/main" val="812708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5177" t="23902" r="41861" b="40818"/>
          <a:stretch/>
        </p:blipFill>
        <p:spPr>
          <a:xfrm>
            <a:off x="200723" y="238009"/>
            <a:ext cx="4714178" cy="2419468"/>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2440" t="35833" r="60503" b="21041"/>
          <a:stretch/>
        </p:blipFill>
        <p:spPr>
          <a:xfrm>
            <a:off x="5072063" y="238009"/>
            <a:ext cx="1871662" cy="2957513"/>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6319" t="57917" r="19489" b="11042"/>
          <a:stretch/>
        </p:blipFill>
        <p:spPr>
          <a:xfrm>
            <a:off x="200723" y="3195522"/>
            <a:ext cx="7043738" cy="2128839"/>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30642" t="70624" r="17144" b="16459"/>
          <a:stretch/>
        </p:blipFill>
        <p:spPr>
          <a:xfrm>
            <a:off x="278606" y="5324361"/>
            <a:ext cx="5729288" cy="885826"/>
          </a:xfrm>
          <a:prstGeom prst="rect">
            <a:avLst/>
          </a:prstGeom>
        </p:spPr>
      </p:pic>
    </p:spTree>
    <p:extLst>
      <p:ext uri="{BB962C8B-B14F-4D97-AF65-F5344CB8AC3E}">
        <p14:creationId xmlns:p14="http://schemas.microsoft.com/office/powerpoint/2010/main" val="14086168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377</Words>
  <Application>Microsoft Macintosh PowerPoint</Application>
  <PresentationFormat>Widescreen</PresentationFormat>
  <Paragraphs>25</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Calibri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Houston</dc:creator>
  <cp:lastModifiedBy>Richard Houston</cp:lastModifiedBy>
  <cp:revision>18</cp:revision>
  <dcterms:created xsi:type="dcterms:W3CDTF">2016-02-22T00:42:23Z</dcterms:created>
  <dcterms:modified xsi:type="dcterms:W3CDTF">2016-02-25T06:22:44Z</dcterms:modified>
</cp:coreProperties>
</file>